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arlow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40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CompanyTaskManager - Системное Решение для Управления Задачами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CompanyTaskManager - это многофункциональное решение для управления задачами, разработанное для оптимизации рабочих процессов и повышения производительности.</a:t>
            </a:r>
            <a:endParaRPr lang="en-US" sz="19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61361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Архитектура проекта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ASP.NET Core обеспечивает мощный и надежный API для управления задачами, с использованием SQL базы данных.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обеспечивает интерактивный и удобный пользовательский интерфейс, оптимизированный для различных устройств.</a:t>
            </a:r>
            <a:endParaRPr lang="en-US" sz="19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370" y="879991"/>
            <a:ext cx="7714059" cy="1134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компоненты и функциональность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01370" y="2551033"/>
            <a:ext cx="459581" cy="45958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2225" y="2644616"/>
            <a:ext cx="11787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65144" y="2551033"/>
            <a:ext cx="3091220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Создание и редактирование задач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865144" y="3241000"/>
            <a:ext cx="3091220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админы а также менеджеры могут создавать задачи, и назначать их рабочим.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556" y="2551033"/>
            <a:ext cx="459581" cy="45958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4623" y="2644616"/>
            <a:ext cx="15144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824329" y="2551033"/>
            <a:ext cx="3091220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Управление статусом задач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824329" y="3241000"/>
            <a:ext cx="3091220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позволяет отслеживать прогресс каждой задачи, с возможностью изменения статуса задачи по мере выполнения.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1370" y="5309116"/>
            <a:ext cx="459581" cy="45958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1389" y="5402699"/>
            <a:ext cx="15954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865144" y="5309116"/>
            <a:ext cx="244590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Приоритеты и сроки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865144" y="5715357"/>
            <a:ext cx="3091220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Устанавливайте приоритеты и сроки выполнения задач, чтобы оптимизировать workflow и управлять временем.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0556" y="5309116"/>
            <a:ext cx="459581" cy="45958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3313" y="5402699"/>
            <a:ext cx="15394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0824329" y="5309116"/>
            <a:ext cx="226992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Коммуникации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824329" y="5715357"/>
            <a:ext cx="3091220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Общайтесь с другими работниками прямо на сайте, для эффективной совместной работы.</a:t>
            </a:r>
            <a:endParaRPr lang="en-US" sz="16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641033"/>
            <a:ext cx="6036707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Система ролей и доступа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13396" y="1529596"/>
            <a:ext cx="7690009" cy="6058853"/>
          </a:xfrm>
          <a:prstGeom prst="roundRect">
            <a:avLst>
              <a:gd name="adj" fmla="val 51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1016" y="1537216"/>
            <a:ext cx="7673935" cy="5967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29494" y="1669375"/>
            <a:ext cx="213860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Роль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91005" y="1669375"/>
            <a:ext cx="213479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Доступ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48705" y="1669375"/>
            <a:ext cx="213860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Функции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21016" y="2133957"/>
            <a:ext cx="7673935" cy="19264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29494" y="2266117"/>
            <a:ext cx="213860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Администратор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91005" y="2266117"/>
            <a:ext cx="213479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Полный доступ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548705" y="2266117"/>
            <a:ext cx="2138601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Управление пользователями задачами, настройками системы.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21016" y="4060388"/>
            <a:ext cx="7673935" cy="19264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29494" y="4192548"/>
            <a:ext cx="213860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Менеджер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91005" y="4192548"/>
            <a:ext cx="2134791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Доступ к  задачам,  может давать задачи рабочим 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548705" y="4192548"/>
            <a:ext cx="2138601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Назначение задач, отслеживание прогресса, изменение статусов задач.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21016" y="5986820"/>
            <a:ext cx="7673935" cy="15940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29494" y="6118979"/>
            <a:ext cx="213860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Рабочий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91005" y="6118979"/>
            <a:ext cx="213479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Доступ к задачам, назначенным им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48705" y="6118979"/>
            <a:ext cx="2138601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Выполнение задач, изменение статусов задач, добавление комментариев.</a:t>
            </a:r>
            <a:endParaRPr lang="en-US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Аутентификация и авторизация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Регистрация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Только Админ может регистрировать новых рабочих.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Аутентификация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Пользователи авторизуются с помощью логина и пароля, после чего получают JWT токен.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Авторизация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JWT токен проверяется, чтобы определить роли пользователя и права доступа к ресурсам.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289" y="785217"/>
            <a:ext cx="5934432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Управление задачами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9" y="1752362"/>
            <a:ext cx="565190" cy="5651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289" y="2543651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Список задач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1289" y="2993231"/>
            <a:ext cx="3611166" cy="1085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Просмотр всех задач в списке с возможностью сортировки и поиска.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5" y="1752362"/>
            <a:ext cx="565190" cy="5651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1545" y="2543651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Детали задачи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1545" y="2993231"/>
            <a:ext cx="3611166" cy="1446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Просмотр полной информации о задаче, включая описание, назначенного пользователя, статус, приоритет и т. д.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9" y="5118378"/>
            <a:ext cx="565190" cy="5651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289" y="5909667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Календарь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1289" y="6359247"/>
            <a:ext cx="3611166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Планирование и отслеживание задач по датам и времени.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45" y="5118378"/>
            <a:ext cx="565190" cy="5651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1545" y="5909667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Kanban-доска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1545" y="6359247"/>
            <a:ext cx="3611166" cy="1085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Визуальное представление задач по статусам (в процессе, выполнено, приостановлено).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445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Особенности реализации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106341"/>
            <a:ext cx="3584615" cy="375880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3383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API-first подход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874651"/>
            <a:ext cx="30300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Разработка API с приоритетом, обеспечивающая гибкость и масштабируемость.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106341"/>
            <a:ext cx="3584615" cy="375880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3383637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Реактивный фронтенд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4217551"/>
            <a:ext cx="303002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Использование React для создания динамического и отзывчивого пользовательского интерфейса.</a:t>
            </a:r>
            <a:endParaRPr lang="en-US" sz="19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9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Чат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Встроенный чат для удобного и быстрого общения между членами команды.</a:t>
            </a:r>
            <a:endParaRPr lang="en-US" sz="19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770069" y="7772400"/>
            <a:ext cx="1860331" cy="45720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6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335</Words>
  <Application>Microsoft Office PowerPoint</Application>
  <PresentationFormat>Произвольный</PresentationFormat>
  <Paragraphs>64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Spline Sans Bold</vt:lpstr>
      <vt:lpstr>Arial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Firudin Askerzade</cp:lastModifiedBy>
  <cp:revision>3</cp:revision>
  <dcterms:created xsi:type="dcterms:W3CDTF">2024-11-30T15:40:52Z</dcterms:created>
  <dcterms:modified xsi:type="dcterms:W3CDTF">2024-11-30T15:43:34Z</dcterms:modified>
</cp:coreProperties>
</file>